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62" r:id="rId5"/>
    <p:sldId id="261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7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F2B1B-D3B8-4CC5-88D9-5AE03CC9AAF6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00803-488C-42AC-A568-5E65E3E0F2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68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137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1290" y="4278647"/>
            <a:ext cx="4925074" cy="59313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48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21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55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593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081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02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459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9851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15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6F852D7-7667-44AA-8D57-8819881C14B2}" type="datetimeFigureOut">
              <a:rPr lang="de-DE" smtClean="0"/>
              <a:t>10.06.2026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FD096F46-495E-48EB-A197-A29B14179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588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63CDAF8A-17D0-44A9-911C-74A4C679381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06" y="792068"/>
            <a:ext cx="2185987" cy="438291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62FBEB0-9862-4AB2-8C99-9C9D83DFAA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 amt="10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89" t="-2" r="43281" b="47130"/>
          <a:stretch/>
        </p:blipFill>
        <p:spPr>
          <a:xfrm>
            <a:off x="1250903" y="3436447"/>
            <a:ext cx="5607098" cy="6469553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BDF43AF6-2FB7-4FBA-9211-9CBF649264C9}"/>
              </a:ext>
            </a:extLst>
          </p:cNvPr>
          <p:cNvSpPr txBox="1"/>
          <p:nvPr userDrawn="1"/>
        </p:nvSpPr>
        <p:spPr>
          <a:xfrm>
            <a:off x="471486" y="1609674"/>
            <a:ext cx="54828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u="none" dirty="0">
                <a:latin typeface="Roboto" panose="02000000000000000000" pitchFamily="2" charset="0"/>
                <a:ea typeface="Roboto" panose="02000000000000000000" pitchFamily="2" charset="0"/>
              </a:rPr>
              <a:t>URKUNDE</a:t>
            </a:r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AF7A10-88D0-4FA6-8C4B-CC678436D690}"/>
              </a:ext>
            </a:extLst>
          </p:cNvPr>
          <p:cNvCxnSpPr>
            <a:cxnSpLocks/>
          </p:cNvCxnSpPr>
          <p:nvPr userDrawn="1"/>
        </p:nvCxnSpPr>
        <p:spPr>
          <a:xfrm>
            <a:off x="831290" y="7854696"/>
            <a:ext cx="5418643" cy="0"/>
          </a:xfrm>
          <a:prstGeom prst="line">
            <a:avLst/>
          </a:prstGeom>
          <a:ln w="12700">
            <a:solidFill>
              <a:schemeClr val="dk1">
                <a:alpha val="99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425F57C1-6224-424C-A171-7B64719ACB76}"/>
              </a:ext>
            </a:extLst>
          </p:cNvPr>
          <p:cNvCxnSpPr>
            <a:cxnSpLocks/>
          </p:cNvCxnSpPr>
          <p:nvPr userDrawn="1"/>
        </p:nvCxnSpPr>
        <p:spPr>
          <a:xfrm>
            <a:off x="831599" y="8972344"/>
            <a:ext cx="5418000" cy="0"/>
          </a:xfrm>
          <a:prstGeom prst="line">
            <a:avLst/>
          </a:prstGeom>
          <a:ln w="12700">
            <a:solidFill>
              <a:schemeClr val="dk1">
                <a:alpha val="99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Grafik 2">
            <a:extLst>
              <a:ext uri="{FF2B5EF4-FFF2-40B4-BE49-F238E27FC236}">
                <a16:creationId xmlns:a16="http://schemas.microsoft.com/office/drawing/2014/main" id="{B65535CD-750C-48AC-A014-E3C734055D2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17" y="590505"/>
            <a:ext cx="1385531" cy="84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10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897581" y="8974824"/>
            <a:ext cx="52093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Unterschrift)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61CCE94-562D-4FE7-8722-31128CACEA2B}"/>
              </a:ext>
            </a:extLst>
          </p:cNvPr>
          <p:cNvSpPr/>
          <p:nvPr/>
        </p:nvSpPr>
        <p:spPr>
          <a:xfrm>
            <a:off x="1056077" y="833492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15A9D8-B531-4FCA-915D-94C91D2C8D4C}"/>
              </a:ext>
            </a:extLst>
          </p:cNvPr>
          <p:cNvSpPr txBox="1"/>
          <p:nvPr/>
        </p:nvSpPr>
        <p:spPr>
          <a:xfrm>
            <a:off x="841249" y="7247009"/>
            <a:ext cx="5387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Musterteam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2501DB6-9ABD-4EC5-AA36-322EB0229912}"/>
              </a:ext>
            </a:extLst>
          </p:cNvPr>
          <p:cNvSpPr txBox="1"/>
          <p:nvPr/>
        </p:nvSpPr>
        <p:spPr>
          <a:xfrm>
            <a:off x="692727" y="3408218"/>
            <a:ext cx="477981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Ihr Text</a:t>
            </a:r>
          </a:p>
          <a:p>
            <a:endParaRPr lang="de-DE" sz="3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in verschiedenen Größen</a:t>
            </a:r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98466AD-5E13-44E5-BADC-8DC8F943881F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</p:spTree>
    <p:extLst>
      <p:ext uri="{BB962C8B-B14F-4D97-AF65-F5344CB8AC3E}">
        <p14:creationId xmlns:p14="http://schemas.microsoft.com/office/powerpoint/2010/main" val="236102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897581" y="8974824"/>
            <a:ext cx="52093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Unterschrift)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61CCE94-562D-4FE7-8722-31128CACEA2B}"/>
              </a:ext>
            </a:extLst>
          </p:cNvPr>
          <p:cNvSpPr/>
          <p:nvPr/>
        </p:nvSpPr>
        <p:spPr>
          <a:xfrm>
            <a:off x="1056077" y="833492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15A9D8-B531-4FCA-915D-94C91D2C8D4C}"/>
              </a:ext>
            </a:extLst>
          </p:cNvPr>
          <p:cNvSpPr txBox="1"/>
          <p:nvPr/>
        </p:nvSpPr>
        <p:spPr>
          <a:xfrm>
            <a:off x="841249" y="7247009"/>
            <a:ext cx="5387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Musterteam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2F9C703-6001-4E3E-92A3-19FF0C2579E9}"/>
              </a:ext>
            </a:extLst>
          </p:cNvPr>
          <p:cNvSpPr txBox="1"/>
          <p:nvPr/>
        </p:nvSpPr>
        <p:spPr>
          <a:xfrm>
            <a:off x="762383" y="3884093"/>
            <a:ext cx="52093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die erfolgreiche Teamleistung beim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STADTRADELN 20XX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und für den Einsatz für Radförderung und Klimaschutz danken Klima-Bündnis Services und Musterkommune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5DB8F8E-CF0D-4741-9F6A-A951B5A8D8D3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</p:spTree>
    <p:extLst>
      <p:ext uri="{BB962C8B-B14F-4D97-AF65-F5344CB8AC3E}">
        <p14:creationId xmlns:p14="http://schemas.microsoft.com/office/powerpoint/2010/main" val="67573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897581" y="8974824"/>
            <a:ext cx="52093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Unterschrift)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61CCE94-562D-4FE7-8722-31128CACEA2B}"/>
              </a:ext>
            </a:extLst>
          </p:cNvPr>
          <p:cNvSpPr/>
          <p:nvPr/>
        </p:nvSpPr>
        <p:spPr>
          <a:xfrm>
            <a:off x="1056077" y="833492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AFAD2A9-936C-469E-8074-FF9CC3AF729E}"/>
              </a:ext>
            </a:extLst>
          </p:cNvPr>
          <p:cNvSpPr txBox="1"/>
          <p:nvPr/>
        </p:nvSpPr>
        <p:spPr>
          <a:xfrm>
            <a:off x="514110" y="2839410"/>
            <a:ext cx="583792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Als besondere Anerkennung beim STADTRADELN 20XX</a:t>
            </a: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das Team mit den aktivsten Radelnden, die pro Teammitglied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XX,X Kilometer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geradelt sind und somit gemeinsam/pro Person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XX,XX kg CO</a:t>
            </a:r>
            <a:r>
              <a:rPr lang="de-DE" sz="2400" b="1" baseline="-25000" dirty="0"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vermieden haben, verleihen Klima-Bündnis Services und Musterkommune</a:t>
            </a:r>
          </a:p>
          <a:p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eine Auszeichnung in </a:t>
            </a:r>
            <a:r>
              <a:rPr lang="de-DE" b="1" dirty="0">
                <a:solidFill>
                  <a:srgbClr val="D4AF3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A1A1A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SILBER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CD7F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BRONZE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 an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15A9D8-B531-4FCA-915D-94C91D2C8D4C}"/>
              </a:ext>
            </a:extLst>
          </p:cNvPr>
          <p:cNvSpPr txBox="1"/>
          <p:nvPr/>
        </p:nvSpPr>
        <p:spPr>
          <a:xfrm>
            <a:off x="841249" y="7247009"/>
            <a:ext cx="5387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Musterteam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22C88DC-C84A-4387-A361-11E9AA5A1864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</p:spTree>
    <p:extLst>
      <p:ext uri="{BB962C8B-B14F-4D97-AF65-F5344CB8AC3E}">
        <p14:creationId xmlns:p14="http://schemas.microsoft.com/office/powerpoint/2010/main" val="4160101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897581" y="8974824"/>
            <a:ext cx="52093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Unterschrift)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61CCE94-562D-4FE7-8722-31128CACEA2B}"/>
              </a:ext>
            </a:extLst>
          </p:cNvPr>
          <p:cNvSpPr/>
          <p:nvPr/>
        </p:nvSpPr>
        <p:spPr>
          <a:xfrm>
            <a:off x="1056077" y="833492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AFAD2A9-936C-469E-8074-FF9CC3AF729E}"/>
              </a:ext>
            </a:extLst>
          </p:cNvPr>
          <p:cNvSpPr txBox="1"/>
          <p:nvPr/>
        </p:nvSpPr>
        <p:spPr>
          <a:xfrm>
            <a:off x="514110" y="2839410"/>
            <a:ext cx="583792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Als besondere Anerkennung beim STADTRADELN 20XX</a:t>
            </a: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das </a:t>
            </a:r>
            <a:r>
              <a:rPr lang="de-DE" dirty="0" err="1">
                <a:latin typeface="Roboto" panose="02000000000000000000" pitchFamily="2" charset="0"/>
                <a:ea typeface="Roboto" panose="02000000000000000000" pitchFamily="2" charset="0"/>
              </a:rPr>
              <a:t>radelaktivste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 Team, das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XX,X Kilometer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ist und somit gemeinsam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XX,XX kg CO</a:t>
            </a:r>
            <a:r>
              <a:rPr lang="de-DE" sz="2400" b="1" baseline="-25000" dirty="0"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vermieden hat, verleihen Klima-Bündnis Services und Musterkommune</a:t>
            </a:r>
          </a:p>
          <a:p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eine Auszeichnung in </a:t>
            </a:r>
            <a:r>
              <a:rPr lang="de-DE" b="1" dirty="0">
                <a:solidFill>
                  <a:srgbClr val="D4AF3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A1A1A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SILBER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CD7F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BRONZE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 an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15A9D8-B531-4FCA-915D-94C91D2C8D4C}"/>
              </a:ext>
            </a:extLst>
          </p:cNvPr>
          <p:cNvSpPr txBox="1"/>
          <p:nvPr/>
        </p:nvSpPr>
        <p:spPr>
          <a:xfrm>
            <a:off x="841249" y="7247009"/>
            <a:ext cx="5387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Musterteam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FBDFE5-468F-482B-9384-54B76EA7500E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</p:spTree>
    <p:extLst>
      <p:ext uri="{BB962C8B-B14F-4D97-AF65-F5344CB8AC3E}">
        <p14:creationId xmlns:p14="http://schemas.microsoft.com/office/powerpoint/2010/main" val="386273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87624A4-3673-4116-AB6B-4FAF5ED6B65A}"/>
              </a:ext>
            </a:extLst>
          </p:cNvPr>
          <p:cNvSpPr txBox="1"/>
          <p:nvPr/>
        </p:nvSpPr>
        <p:spPr>
          <a:xfrm>
            <a:off x="897581" y="8974824"/>
            <a:ext cx="52093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Roboto" panose="02000000000000000000" pitchFamily="2" charset="0"/>
                <a:ea typeface="Roboto" panose="02000000000000000000" pitchFamily="2" charset="0"/>
              </a:rPr>
              <a:t>Ort, den TT. Monat 20XX, Vertreter*in Musterkommune Vorname Name (mit Unterschrift)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61CCE94-562D-4FE7-8722-31128CACEA2B}"/>
              </a:ext>
            </a:extLst>
          </p:cNvPr>
          <p:cNvSpPr/>
          <p:nvPr/>
        </p:nvSpPr>
        <p:spPr>
          <a:xfrm>
            <a:off x="1056077" y="8334921"/>
            <a:ext cx="2854856" cy="455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Durch Unterschriftsdatei ersetzen (transparente </a:t>
            </a:r>
            <a:r>
              <a:rPr lang="de-DE" sz="1400" dirty="0" err="1">
                <a:latin typeface="Roboto" panose="02000000000000000000" pitchFamily="2" charset="0"/>
                <a:ea typeface="Roboto" panose="02000000000000000000" pitchFamily="2" charset="0"/>
              </a:rPr>
              <a:t>png</a:t>
            </a:r>
            <a:r>
              <a:rPr lang="de-DE" sz="1400" dirty="0">
                <a:latin typeface="Roboto" panose="02000000000000000000" pitchFamily="2" charset="0"/>
                <a:ea typeface="Roboto" panose="02000000000000000000" pitchFamily="2" charset="0"/>
              </a:rPr>
              <a:t>-Datei)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AFAD2A9-936C-469E-8074-FF9CC3AF729E}"/>
              </a:ext>
            </a:extLst>
          </p:cNvPr>
          <p:cNvSpPr txBox="1"/>
          <p:nvPr/>
        </p:nvSpPr>
        <p:spPr>
          <a:xfrm>
            <a:off x="514110" y="3363666"/>
            <a:ext cx="586230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Als besondere Anerkennung beim STADTRADELN 20XX</a:t>
            </a: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für das Team mit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sz="2400" b="1" dirty="0">
                <a:latin typeface="Roboto" panose="02000000000000000000" pitchFamily="2" charset="0"/>
                <a:ea typeface="Roboto" panose="02000000000000000000" pitchFamily="2" charset="0"/>
              </a:rPr>
              <a:t>XX Teammitgliedern/Fahrten/Fahrten pro Kopf</a:t>
            </a: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de-DE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verleihen Klima-Bündnis Services und Musterkommune</a:t>
            </a:r>
          </a:p>
          <a:p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Eine Auszeichnung in </a:t>
            </a:r>
            <a:r>
              <a:rPr lang="de-DE" b="1" dirty="0">
                <a:solidFill>
                  <a:srgbClr val="D4AF3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A1A1A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SILBER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/</a:t>
            </a:r>
            <a:r>
              <a:rPr lang="de-DE" b="1" dirty="0">
                <a:solidFill>
                  <a:srgbClr val="CD7F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BRONZE</a:t>
            </a:r>
            <a:r>
              <a:rPr lang="de-DE" dirty="0">
                <a:latin typeface="Roboto" panose="02000000000000000000" pitchFamily="2" charset="0"/>
                <a:ea typeface="Roboto" panose="02000000000000000000" pitchFamily="2" charset="0"/>
              </a:rPr>
              <a:t> an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515A9D8-B531-4FCA-915D-94C91D2C8D4C}"/>
              </a:ext>
            </a:extLst>
          </p:cNvPr>
          <p:cNvSpPr txBox="1"/>
          <p:nvPr/>
        </p:nvSpPr>
        <p:spPr>
          <a:xfrm>
            <a:off x="841249" y="7247009"/>
            <a:ext cx="5387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>
                <a:latin typeface="Roboto" panose="02000000000000000000" pitchFamily="2" charset="0"/>
                <a:ea typeface="Roboto" panose="02000000000000000000" pitchFamily="2" charset="0"/>
              </a:rPr>
              <a:t>Musterteam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F8076D6-B0E0-4B74-B663-A9490B7248CA}"/>
              </a:ext>
            </a:extLst>
          </p:cNvPr>
          <p:cNvSpPr txBox="1"/>
          <p:nvPr/>
        </p:nvSpPr>
        <p:spPr>
          <a:xfrm>
            <a:off x="4695805" y="771621"/>
            <a:ext cx="1830570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Logo Musterkommune</a:t>
            </a:r>
          </a:p>
        </p:txBody>
      </p:sp>
    </p:spTree>
    <p:extLst>
      <p:ext uri="{BB962C8B-B14F-4D97-AF65-F5344CB8AC3E}">
        <p14:creationId xmlns:p14="http://schemas.microsoft.com/office/powerpoint/2010/main" val="4228562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290</Words>
  <Application>Microsoft Office PowerPoint</Application>
  <PresentationFormat>A4-Papier (210 x 297 mm)</PresentationFormat>
  <Paragraphs>61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Fabian Grimm</dc:creator>
  <cp:lastModifiedBy>Fabian Grimm</cp:lastModifiedBy>
  <cp:revision>33</cp:revision>
  <dcterms:created xsi:type="dcterms:W3CDTF">2025-10-27T15:04:16Z</dcterms:created>
  <dcterms:modified xsi:type="dcterms:W3CDTF">2026-06-10T12:18:28Z</dcterms:modified>
</cp:coreProperties>
</file>