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6" r:id="rId2"/>
    <p:sldId id="263" r:id="rId3"/>
    <p:sldId id="257" r:id="rId4"/>
    <p:sldId id="260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7F32"/>
    <a:srgbClr val="A1A1A1"/>
    <a:srgbClr val="B0B0B0"/>
    <a:srgbClr val="C0C0C0"/>
    <a:srgbClr val="D4AF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144" y="-52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6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6686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5345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1371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6F852D7-7667-44AA-8D57-8819881C14B2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FD096F46-495E-48EB-A197-A29B14179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7480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6F852D7-7667-44AA-8D57-8819881C14B2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FD096F46-495E-48EB-A197-A29B14179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7217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6F852D7-7667-44AA-8D57-8819881C14B2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FD096F46-495E-48EB-A197-A29B14179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8554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6F852D7-7667-44AA-8D57-8819881C14B2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FD096F46-495E-48EB-A197-A29B14179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5934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6F852D7-7667-44AA-8D57-8819881C14B2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FD096F46-495E-48EB-A197-A29B14179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0815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6F852D7-7667-44AA-8D57-8819881C14B2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FD096F46-495E-48EB-A197-A29B14179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7023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6F852D7-7667-44AA-8D57-8819881C14B2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FD096F46-495E-48EB-A197-A29B14179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4597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6F852D7-7667-44AA-8D57-8819881C14B2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FD096F46-495E-48EB-A197-A29B14179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9851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6F852D7-7667-44AA-8D57-8819881C14B2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FD096F46-495E-48EB-A197-A29B14179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154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6F852D7-7667-44AA-8D57-8819881C14B2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FD096F46-495E-48EB-A197-A29B14179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5887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63CDAF8A-17D0-44A9-911C-74A4C679381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006" y="792068"/>
            <a:ext cx="2185987" cy="438291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662FBEB0-9862-4AB2-8C99-9C9D83DFAAB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alphaModFix amt="10000"/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389" r="35149" b="37090"/>
          <a:stretch/>
        </p:blipFill>
        <p:spPr>
          <a:xfrm>
            <a:off x="1250902" y="3436447"/>
            <a:ext cx="7744689" cy="7697912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BDF43AF6-2FB7-4FBA-9211-9CBF649264C9}"/>
              </a:ext>
            </a:extLst>
          </p:cNvPr>
          <p:cNvSpPr txBox="1"/>
          <p:nvPr userDrawn="1"/>
        </p:nvSpPr>
        <p:spPr>
          <a:xfrm>
            <a:off x="471486" y="1609674"/>
            <a:ext cx="54828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atin typeface="Roboto" panose="02000000000000000000" pitchFamily="2" charset="0"/>
                <a:ea typeface="Roboto" panose="02000000000000000000" pitchFamily="2" charset="0"/>
              </a:rPr>
              <a:t>Urkunde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6" y="3063303"/>
            <a:ext cx="4876369" cy="2385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de-DE" dirty="0"/>
          </a:p>
        </p:txBody>
      </p: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29AF7A10-88D0-4FA6-8C4B-CC678436D690}"/>
              </a:ext>
            </a:extLst>
          </p:cNvPr>
          <p:cNvCxnSpPr>
            <a:cxnSpLocks/>
          </p:cNvCxnSpPr>
          <p:nvPr userDrawn="1"/>
        </p:nvCxnSpPr>
        <p:spPr>
          <a:xfrm>
            <a:off x="719677" y="7756236"/>
            <a:ext cx="5418643" cy="0"/>
          </a:xfrm>
          <a:prstGeom prst="line">
            <a:avLst/>
          </a:prstGeom>
          <a:ln w="12700">
            <a:solidFill>
              <a:schemeClr val="dk1">
                <a:alpha val="99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F4DD270C-393D-4787-8352-200C2BB6BE3A}"/>
              </a:ext>
            </a:extLst>
          </p:cNvPr>
          <p:cNvCxnSpPr>
            <a:cxnSpLocks/>
          </p:cNvCxnSpPr>
          <p:nvPr userDrawn="1"/>
        </p:nvCxnSpPr>
        <p:spPr>
          <a:xfrm>
            <a:off x="719678" y="8869218"/>
            <a:ext cx="5418643" cy="0"/>
          </a:xfrm>
          <a:prstGeom prst="line">
            <a:avLst/>
          </a:prstGeom>
          <a:ln w="12700">
            <a:solidFill>
              <a:schemeClr val="dk1">
                <a:alpha val="99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" name="Grafik 3">
            <a:extLst>
              <a:ext uri="{FF2B5EF4-FFF2-40B4-BE49-F238E27FC236}">
                <a16:creationId xmlns:a16="http://schemas.microsoft.com/office/drawing/2014/main" id="{0A0CBEA9-199C-481A-86CD-AA3117E23F4B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6" y="539626"/>
            <a:ext cx="1535360" cy="93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108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3429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C0BCDA3E-0861-40EF-8C17-E736A2767878}"/>
              </a:ext>
            </a:extLst>
          </p:cNvPr>
          <p:cNvSpPr txBox="1"/>
          <p:nvPr/>
        </p:nvSpPr>
        <p:spPr>
          <a:xfrm>
            <a:off x="692727" y="3408218"/>
            <a:ext cx="477981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>
                <a:latin typeface="Roboto" panose="02000000000000000000" pitchFamily="2" charset="0"/>
                <a:ea typeface="Roboto" panose="02000000000000000000" pitchFamily="2" charset="0"/>
              </a:rPr>
              <a:t>Ihr Text</a:t>
            </a:r>
          </a:p>
          <a:p>
            <a:endParaRPr lang="de-DE" sz="36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sz="2000" dirty="0">
                <a:latin typeface="Roboto" panose="02000000000000000000" pitchFamily="2" charset="0"/>
                <a:ea typeface="Roboto" panose="02000000000000000000" pitchFamily="2" charset="0"/>
              </a:rPr>
              <a:t>in verschiedenen Größen</a:t>
            </a:r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0CDB251-FB5A-4A15-9421-CA250EEA1223}"/>
              </a:ext>
            </a:extLst>
          </p:cNvPr>
          <p:cNvSpPr txBox="1"/>
          <p:nvPr/>
        </p:nvSpPr>
        <p:spPr>
          <a:xfrm>
            <a:off x="1246909" y="7162800"/>
            <a:ext cx="43641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latin typeface="Roboto" panose="02000000000000000000" pitchFamily="2" charset="0"/>
                <a:ea typeface="Roboto" panose="02000000000000000000" pitchFamily="2" charset="0"/>
              </a:rPr>
              <a:t>Max Mustermann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87624A4-3673-4116-AB6B-4FAF5ED6B65A}"/>
              </a:ext>
            </a:extLst>
          </p:cNvPr>
          <p:cNvSpPr txBox="1"/>
          <p:nvPr/>
        </p:nvSpPr>
        <p:spPr>
          <a:xfrm>
            <a:off x="762384" y="8888158"/>
            <a:ext cx="5209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Roboto" panose="02000000000000000000" pitchFamily="2" charset="0"/>
                <a:ea typeface="Roboto" panose="02000000000000000000" pitchFamily="2" charset="0"/>
              </a:rPr>
              <a:t>Ort, den TT. Monat 20XX, Vertreter*in Musterkommune Vorname Name (mit Untereschrift)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5A13C93-6054-4DD9-AA01-2FC3BE307C44}"/>
              </a:ext>
            </a:extLst>
          </p:cNvPr>
          <p:cNvSpPr txBox="1"/>
          <p:nvPr/>
        </p:nvSpPr>
        <p:spPr>
          <a:xfrm>
            <a:off x="4695805" y="771621"/>
            <a:ext cx="1830570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Logo Musterkommune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75016324-BB1A-47D2-8877-FDCB468AD6D5}"/>
              </a:ext>
            </a:extLst>
          </p:cNvPr>
          <p:cNvSpPr/>
          <p:nvPr/>
        </p:nvSpPr>
        <p:spPr>
          <a:xfrm>
            <a:off x="1655207" y="8272571"/>
            <a:ext cx="2854856" cy="4556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Roboto" panose="02000000000000000000" pitchFamily="2" charset="0"/>
                <a:ea typeface="Roboto" panose="02000000000000000000" pitchFamily="2" charset="0"/>
              </a:rPr>
              <a:t>Durch Unterschriftsdatei ersetzen (transparente </a:t>
            </a:r>
            <a:r>
              <a:rPr lang="de-DE" sz="1400" dirty="0" err="1">
                <a:latin typeface="Roboto" panose="02000000000000000000" pitchFamily="2" charset="0"/>
                <a:ea typeface="Roboto" panose="02000000000000000000" pitchFamily="2" charset="0"/>
              </a:rPr>
              <a:t>png</a:t>
            </a:r>
            <a:r>
              <a:rPr lang="de-DE" sz="1400" dirty="0">
                <a:latin typeface="Roboto" panose="02000000000000000000" pitchFamily="2" charset="0"/>
                <a:ea typeface="Roboto" panose="02000000000000000000" pitchFamily="2" charset="0"/>
              </a:rPr>
              <a:t>-Datei)</a:t>
            </a:r>
          </a:p>
        </p:txBody>
      </p:sp>
    </p:spTree>
    <p:extLst>
      <p:ext uri="{BB962C8B-B14F-4D97-AF65-F5344CB8AC3E}">
        <p14:creationId xmlns:p14="http://schemas.microsoft.com/office/powerpoint/2010/main" val="2361020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C0BCDA3E-0861-40EF-8C17-E736A2767878}"/>
              </a:ext>
            </a:extLst>
          </p:cNvPr>
          <p:cNvSpPr txBox="1"/>
          <p:nvPr/>
        </p:nvSpPr>
        <p:spPr>
          <a:xfrm>
            <a:off x="762383" y="3884093"/>
            <a:ext cx="520930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Für die erfolgreiche Teilnahme am</a:t>
            </a: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sz="3600" dirty="0">
                <a:latin typeface="Roboto" panose="02000000000000000000" pitchFamily="2" charset="0"/>
                <a:ea typeface="Roboto" panose="02000000000000000000" pitchFamily="2" charset="0"/>
              </a:rPr>
              <a:t>STADTRADELN 20XX</a:t>
            </a: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und für den Einsatz für Radförderung und Klimaschutz danken Klima-Bündnis Services und Musterkommune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0CDB251-FB5A-4A15-9421-CA250EEA1223}"/>
              </a:ext>
            </a:extLst>
          </p:cNvPr>
          <p:cNvSpPr txBox="1"/>
          <p:nvPr/>
        </p:nvSpPr>
        <p:spPr>
          <a:xfrm>
            <a:off x="1246909" y="7162800"/>
            <a:ext cx="43641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latin typeface="Roboto" panose="02000000000000000000" pitchFamily="2" charset="0"/>
                <a:ea typeface="Roboto" panose="02000000000000000000" pitchFamily="2" charset="0"/>
              </a:rPr>
              <a:t>Max Mustermann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87624A4-3673-4116-AB6B-4FAF5ED6B65A}"/>
              </a:ext>
            </a:extLst>
          </p:cNvPr>
          <p:cNvSpPr txBox="1"/>
          <p:nvPr/>
        </p:nvSpPr>
        <p:spPr>
          <a:xfrm>
            <a:off x="762384" y="8888158"/>
            <a:ext cx="5209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Roboto" panose="02000000000000000000" pitchFamily="2" charset="0"/>
                <a:ea typeface="Roboto" panose="02000000000000000000" pitchFamily="2" charset="0"/>
              </a:rPr>
              <a:t>Ort, den TT. Monat 20XX, Vertreter*in Musterkommune Vorname Name (mit Untereschrift)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5A13C93-6054-4DD9-AA01-2FC3BE307C44}"/>
              </a:ext>
            </a:extLst>
          </p:cNvPr>
          <p:cNvSpPr txBox="1"/>
          <p:nvPr/>
        </p:nvSpPr>
        <p:spPr>
          <a:xfrm>
            <a:off x="4695804" y="771621"/>
            <a:ext cx="1887875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Logo Musterkommune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75016324-BB1A-47D2-8877-FDCB468AD6D5}"/>
              </a:ext>
            </a:extLst>
          </p:cNvPr>
          <p:cNvSpPr/>
          <p:nvPr/>
        </p:nvSpPr>
        <p:spPr>
          <a:xfrm>
            <a:off x="1655207" y="8272571"/>
            <a:ext cx="2854856" cy="4556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Roboto" panose="02000000000000000000" pitchFamily="2" charset="0"/>
                <a:ea typeface="Roboto" panose="02000000000000000000" pitchFamily="2" charset="0"/>
              </a:rPr>
              <a:t>Durch Unterschriftsdatei ersetzen (transparente </a:t>
            </a:r>
            <a:r>
              <a:rPr lang="de-DE" sz="1400" dirty="0" err="1">
                <a:latin typeface="Roboto" panose="02000000000000000000" pitchFamily="2" charset="0"/>
                <a:ea typeface="Roboto" panose="02000000000000000000" pitchFamily="2" charset="0"/>
              </a:rPr>
              <a:t>png</a:t>
            </a:r>
            <a:r>
              <a:rPr lang="de-DE" sz="1400" dirty="0">
                <a:latin typeface="Roboto" panose="02000000000000000000" pitchFamily="2" charset="0"/>
                <a:ea typeface="Roboto" panose="02000000000000000000" pitchFamily="2" charset="0"/>
              </a:rPr>
              <a:t>-Datei)</a:t>
            </a:r>
          </a:p>
        </p:txBody>
      </p:sp>
    </p:spTree>
    <p:extLst>
      <p:ext uri="{BB962C8B-B14F-4D97-AF65-F5344CB8AC3E}">
        <p14:creationId xmlns:p14="http://schemas.microsoft.com/office/powerpoint/2010/main" val="2407792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C0BCDA3E-0861-40EF-8C17-E736A2767878}"/>
              </a:ext>
            </a:extLst>
          </p:cNvPr>
          <p:cNvSpPr txBox="1"/>
          <p:nvPr/>
        </p:nvSpPr>
        <p:spPr>
          <a:xfrm>
            <a:off x="514110" y="2839410"/>
            <a:ext cx="5835890" cy="3960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Als besondere Anerkennung beim STADTRADELN 20XX</a:t>
            </a:r>
          </a:p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für die erfolgreiche Einzelleistung von</a:t>
            </a: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sz="2400" b="1" dirty="0">
                <a:latin typeface="Roboto" panose="02000000000000000000" pitchFamily="2" charset="0"/>
                <a:ea typeface="Roboto" panose="02000000000000000000" pitchFamily="2" charset="0"/>
              </a:rPr>
              <a:t>XX,X Kilometern</a:t>
            </a: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und somit vermiedenen</a:t>
            </a: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sz="2400" b="1" dirty="0">
                <a:latin typeface="Roboto" panose="02000000000000000000" pitchFamily="2" charset="0"/>
                <a:ea typeface="Roboto" panose="02000000000000000000" pitchFamily="2" charset="0"/>
              </a:rPr>
              <a:t>XX,XX kg CO</a:t>
            </a:r>
            <a:r>
              <a:rPr lang="de-DE" sz="2400" b="1" baseline="-25000" dirty="0">
                <a:latin typeface="Roboto" panose="02000000000000000000" pitchFamily="2" charset="0"/>
                <a:ea typeface="Roboto" panose="02000000000000000000" pitchFamily="2" charset="0"/>
              </a:rPr>
              <a:t>2</a:t>
            </a: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verleihen Klima-Bündnis Services und Musterkommune</a:t>
            </a:r>
          </a:p>
          <a:p>
            <a:endParaRPr lang="de-DE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eine Auszeichnung in </a:t>
            </a:r>
            <a:r>
              <a:rPr lang="de-DE" b="1" dirty="0">
                <a:solidFill>
                  <a:srgbClr val="D4AF3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GOLD</a:t>
            </a:r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/</a:t>
            </a:r>
            <a:r>
              <a:rPr lang="de-DE" b="1" dirty="0">
                <a:solidFill>
                  <a:srgbClr val="A1A1A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SILBER</a:t>
            </a:r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/</a:t>
            </a:r>
            <a:r>
              <a:rPr lang="de-DE" b="1" dirty="0">
                <a:solidFill>
                  <a:srgbClr val="CD7F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BRONZE </a:t>
            </a:r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an</a:t>
            </a:r>
          </a:p>
          <a:p>
            <a:endParaRPr lang="de-DE" sz="3200" baseline="-25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0CDB251-FB5A-4A15-9421-CA250EEA1223}"/>
              </a:ext>
            </a:extLst>
          </p:cNvPr>
          <p:cNvSpPr txBox="1"/>
          <p:nvPr/>
        </p:nvSpPr>
        <p:spPr>
          <a:xfrm>
            <a:off x="1246909" y="7162800"/>
            <a:ext cx="43641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/>
              <a:t>Max Mustermann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87624A4-3673-4116-AB6B-4FAF5ED6B65A}"/>
              </a:ext>
            </a:extLst>
          </p:cNvPr>
          <p:cNvSpPr txBox="1"/>
          <p:nvPr/>
        </p:nvSpPr>
        <p:spPr>
          <a:xfrm>
            <a:off x="762384" y="8888158"/>
            <a:ext cx="52093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Ort, den TT. Monat 20XX, Vertreter*in Musterkommune, Vorname Name (mit Untereschrift)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5A13C93-6054-4DD9-AA01-2FC3BE307C44}"/>
              </a:ext>
            </a:extLst>
          </p:cNvPr>
          <p:cNvSpPr txBox="1"/>
          <p:nvPr/>
        </p:nvSpPr>
        <p:spPr>
          <a:xfrm>
            <a:off x="4695805" y="771621"/>
            <a:ext cx="1830570" cy="6463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chemeClr val="bg1"/>
                </a:solidFill>
              </a:rPr>
              <a:t>Logo Musterkommune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75016324-BB1A-47D2-8877-FDCB468AD6D5}"/>
              </a:ext>
            </a:extLst>
          </p:cNvPr>
          <p:cNvSpPr/>
          <p:nvPr/>
        </p:nvSpPr>
        <p:spPr>
          <a:xfrm>
            <a:off x="1655207" y="8272571"/>
            <a:ext cx="2854856" cy="4556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/>
              <a:t>Durch Unterschriftsdatei ersetzen (transparente </a:t>
            </a:r>
            <a:r>
              <a:rPr lang="de-DE" sz="1400" dirty="0" err="1"/>
              <a:t>png</a:t>
            </a:r>
            <a:r>
              <a:rPr lang="de-DE" sz="1400" dirty="0"/>
              <a:t>-Datei)</a:t>
            </a:r>
          </a:p>
        </p:txBody>
      </p:sp>
    </p:spTree>
    <p:extLst>
      <p:ext uri="{BB962C8B-B14F-4D97-AF65-F5344CB8AC3E}">
        <p14:creationId xmlns:p14="http://schemas.microsoft.com/office/powerpoint/2010/main" val="3897702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C0BCDA3E-0861-40EF-8C17-E736A2767878}"/>
              </a:ext>
            </a:extLst>
          </p:cNvPr>
          <p:cNvSpPr txBox="1"/>
          <p:nvPr/>
        </p:nvSpPr>
        <p:spPr>
          <a:xfrm>
            <a:off x="514110" y="2839410"/>
            <a:ext cx="5835890" cy="3590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Als besondere Anerkennung beim STADTRADELN 20XX</a:t>
            </a:r>
          </a:p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für die erfolgreiche Einzelleistung von</a:t>
            </a: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sz="2400" b="1" dirty="0">
                <a:latin typeface="Roboto" panose="02000000000000000000" pitchFamily="2" charset="0"/>
                <a:ea typeface="Roboto" panose="02000000000000000000" pitchFamily="2" charset="0"/>
              </a:rPr>
              <a:t>XX Fahrten</a:t>
            </a: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verleihen Klima-Bündnis Services und Musterkommune</a:t>
            </a:r>
          </a:p>
          <a:p>
            <a:endParaRPr lang="de-DE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eine Auszeichnung in </a:t>
            </a:r>
            <a:r>
              <a:rPr lang="de-DE" b="1" dirty="0">
                <a:solidFill>
                  <a:srgbClr val="D4AF3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GOLD</a:t>
            </a:r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/</a:t>
            </a:r>
            <a:r>
              <a:rPr lang="de-DE" b="1" dirty="0">
                <a:solidFill>
                  <a:srgbClr val="A1A1A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SILBER</a:t>
            </a:r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/</a:t>
            </a:r>
            <a:r>
              <a:rPr lang="de-DE" b="1" dirty="0">
                <a:solidFill>
                  <a:srgbClr val="CD7F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BRONZE </a:t>
            </a:r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an</a:t>
            </a:r>
          </a:p>
          <a:p>
            <a:endParaRPr lang="de-DE" sz="3200" baseline="-25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0CDB251-FB5A-4A15-9421-CA250EEA1223}"/>
              </a:ext>
            </a:extLst>
          </p:cNvPr>
          <p:cNvSpPr txBox="1"/>
          <p:nvPr/>
        </p:nvSpPr>
        <p:spPr>
          <a:xfrm>
            <a:off x="1246909" y="7162800"/>
            <a:ext cx="43641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latin typeface="Roboto" panose="02000000000000000000" pitchFamily="2" charset="0"/>
                <a:ea typeface="Roboto" panose="02000000000000000000" pitchFamily="2" charset="0"/>
              </a:rPr>
              <a:t>Max Mustermann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87624A4-3673-4116-AB6B-4FAF5ED6B65A}"/>
              </a:ext>
            </a:extLst>
          </p:cNvPr>
          <p:cNvSpPr txBox="1"/>
          <p:nvPr/>
        </p:nvSpPr>
        <p:spPr>
          <a:xfrm>
            <a:off x="762384" y="8888158"/>
            <a:ext cx="5209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Roboto" panose="02000000000000000000" pitchFamily="2" charset="0"/>
                <a:ea typeface="Roboto" panose="02000000000000000000" pitchFamily="2" charset="0"/>
              </a:rPr>
              <a:t>Ort, den TT. Monat 20XX, Vertreter*in Musterkommune, Vorname Name (mit Untereschrift)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5A13C93-6054-4DD9-AA01-2FC3BE307C44}"/>
              </a:ext>
            </a:extLst>
          </p:cNvPr>
          <p:cNvSpPr txBox="1"/>
          <p:nvPr/>
        </p:nvSpPr>
        <p:spPr>
          <a:xfrm>
            <a:off x="4695805" y="771621"/>
            <a:ext cx="1830570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Logo Musterkommune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75016324-BB1A-47D2-8877-FDCB468AD6D5}"/>
              </a:ext>
            </a:extLst>
          </p:cNvPr>
          <p:cNvSpPr/>
          <p:nvPr/>
        </p:nvSpPr>
        <p:spPr>
          <a:xfrm>
            <a:off x="1655207" y="8272571"/>
            <a:ext cx="2854856" cy="4556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Roboto" panose="02000000000000000000" pitchFamily="2" charset="0"/>
                <a:ea typeface="Roboto" panose="02000000000000000000" pitchFamily="2" charset="0"/>
              </a:rPr>
              <a:t>Durch Unterschriftsdatei ersetzen (transparente </a:t>
            </a:r>
            <a:r>
              <a:rPr lang="de-DE" sz="1400" dirty="0" err="1">
                <a:latin typeface="Roboto" panose="02000000000000000000" pitchFamily="2" charset="0"/>
                <a:ea typeface="Roboto" panose="02000000000000000000" pitchFamily="2" charset="0"/>
              </a:rPr>
              <a:t>png</a:t>
            </a:r>
            <a:r>
              <a:rPr lang="de-DE" sz="1400" dirty="0">
                <a:latin typeface="Roboto" panose="02000000000000000000" pitchFamily="2" charset="0"/>
                <a:ea typeface="Roboto" panose="02000000000000000000" pitchFamily="2" charset="0"/>
              </a:rPr>
              <a:t>-Datei)</a:t>
            </a:r>
          </a:p>
        </p:txBody>
      </p:sp>
    </p:spTree>
    <p:extLst>
      <p:ext uri="{BB962C8B-B14F-4D97-AF65-F5344CB8AC3E}">
        <p14:creationId xmlns:p14="http://schemas.microsoft.com/office/powerpoint/2010/main" val="3083968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207</Words>
  <Application>Microsoft Office PowerPoint</Application>
  <PresentationFormat>A4-Papier (210 x 297 mm)</PresentationFormat>
  <Paragraphs>47</Paragraphs>
  <Slides>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Roboto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Fabian Grimm</dc:creator>
  <cp:lastModifiedBy>Fabian Grimm</cp:lastModifiedBy>
  <cp:revision>32</cp:revision>
  <dcterms:created xsi:type="dcterms:W3CDTF">2025-10-27T15:04:16Z</dcterms:created>
  <dcterms:modified xsi:type="dcterms:W3CDTF">2026-06-10T12:18:52Z</dcterms:modified>
</cp:coreProperties>
</file>